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F24DF-4750-4731-AAB1-CAA5D34490E7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D966A-ADC7-42AE-B285-BB8140D353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91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D966A-ADC7-42AE-B285-BB8140D353B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4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13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37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35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48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03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18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04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34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03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22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35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487F4-F1A4-44DC-A3B7-D531758A54E5}" type="datetimeFigureOut">
              <a:rPr lang="it-IT" smtClean="0"/>
              <a:t>10/07/2017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861D-2184-48B6-BA97-3A8915B2C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76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spinosa\Desktop\IMG-20170710-WA0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-44010"/>
            <a:ext cx="5904657" cy="737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pinosa\Desktop\Logo Polizia Minister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2656"/>
            <a:ext cx="1728191" cy="216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159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Presentazione su schermo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Ministero degli Interni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Spinosa Paola</dc:creator>
  <cp:lastModifiedBy>Antonello</cp:lastModifiedBy>
  <cp:revision>4</cp:revision>
  <dcterms:created xsi:type="dcterms:W3CDTF">2017-07-10T10:45:57Z</dcterms:created>
  <dcterms:modified xsi:type="dcterms:W3CDTF">2017-07-10T11:10:53Z</dcterms:modified>
</cp:coreProperties>
</file>