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3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E4359-12FA-4853-8C7F-7D883B2F08DB}" type="datetimeFigureOut">
              <a:rPr lang="it-IT" smtClean="0"/>
              <a:t>07/08/2017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0199-83C7-46D7-9889-E668B3FFDD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7693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E4359-12FA-4853-8C7F-7D883B2F08DB}" type="datetimeFigureOut">
              <a:rPr lang="it-IT" smtClean="0"/>
              <a:t>07/08/2017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0199-83C7-46D7-9889-E668B3FFDD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0096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E4359-12FA-4853-8C7F-7D883B2F08DB}" type="datetimeFigureOut">
              <a:rPr lang="it-IT" smtClean="0"/>
              <a:t>07/08/2017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0199-83C7-46D7-9889-E668B3FFDD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1806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E4359-12FA-4853-8C7F-7D883B2F08DB}" type="datetimeFigureOut">
              <a:rPr lang="it-IT" smtClean="0"/>
              <a:t>07/08/2017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0199-83C7-46D7-9889-E668B3FFDD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4734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E4359-12FA-4853-8C7F-7D883B2F08DB}" type="datetimeFigureOut">
              <a:rPr lang="it-IT" smtClean="0"/>
              <a:t>07/08/2017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0199-83C7-46D7-9889-E668B3FFDD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4757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E4359-12FA-4853-8C7F-7D883B2F08DB}" type="datetimeFigureOut">
              <a:rPr lang="it-IT" smtClean="0"/>
              <a:t>07/08/2017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0199-83C7-46D7-9889-E668B3FFDD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3863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E4359-12FA-4853-8C7F-7D883B2F08DB}" type="datetimeFigureOut">
              <a:rPr lang="it-IT" smtClean="0"/>
              <a:t>07/08/2017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0199-83C7-46D7-9889-E668B3FFDD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7753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E4359-12FA-4853-8C7F-7D883B2F08DB}" type="datetimeFigureOut">
              <a:rPr lang="it-IT" smtClean="0"/>
              <a:t>07/08/2017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0199-83C7-46D7-9889-E668B3FFDD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8143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E4359-12FA-4853-8C7F-7D883B2F08DB}" type="datetimeFigureOut">
              <a:rPr lang="it-IT" smtClean="0"/>
              <a:t>07/08/2017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0199-83C7-46D7-9889-E668B3FFDD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6512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E4359-12FA-4853-8C7F-7D883B2F08DB}" type="datetimeFigureOut">
              <a:rPr lang="it-IT" smtClean="0"/>
              <a:t>07/08/2017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0199-83C7-46D7-9889-E668B3FFDD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9832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E4359-12FA-4853-8C7F-7D883B2F08DB}" type="datetimeFigureOut">
              <a:rPr lang="it-IT" smtClean="0"/>
              <a:t>07/08/2017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0199-83C7-46D7-9889-E668B3FFDD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4783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5E4359-12FA-4853-8C7F-7D883B2F08DB}" type="datetimeFigureOut">
              <a:rPr lang="it-IT" smtClean="0"/>
              <a:t>07/08/2017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D0199-83C7-46D7-9889-E668B3FFDD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4969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\\10.65.2.26\gab\Relazioni Esterne\Comunicati Stampa - Segreteria QUESTORE\0 Comunicati Stampa dal 2000 al 2017\Comunicati Stampa 2017\08-Agosto\Squadra Volante\balestrier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75" y="600075"/>
            <a:ext cx="7334250" cy="565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3106" y="823913"/>
            <a:ext cx="1536700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22377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0</Words>
  <Application>Microsoft Office PowerPoint</Application>
  <PresentationFormat>Personalizzato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Mascia Maurizio</dc:creator>
  <cp:lastModifiedBy>Spinosa Paola</cp:lastModifiedBy>
  <cp:revision>11</cp:revision>
  <dcterms:created xsi:type="dcterms:W3CDTF">2017-04-05T08:49:36Z</dcterms:created>
  <dcterms:modified xsi:type="dcterms:W3CDTF">2017-08-07T09:22:40Z</dcterms:modified>
</cp:coreProperties>
</file>