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22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20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29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3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52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54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27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23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43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7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2E27-F39E-449B-873F-4AF52B854750}" type="datetimeFigureOut">
              <a:rPr lang="it-IT" smtClean="0"/>
              <a:t>16/08/2017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3453-7A7A-45A5-82E6-BC583F9EB0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3820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123"/>
            <a:ext cx="15367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78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Ministero degli Interni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Spinosa Paola</dc:creator>
  <cp:lastModifiedBy>Antonello</cp:lastModifiedBy>
  <cp:revision>1</cp:revision>
  <dcterms:created xsi:type="dcterms:W3CDTF">2017-08-16T08:26:48Z</dcterms:created>
  <dcterms:modified xsi:type="dcterms:W3CDTF">2017-08-16T08:43:41Z</dcterms:modified>
</cp:coreProperties>
</file>