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6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9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80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73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75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86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75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14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51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83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78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4359-12FA-4853-8C7F-7D883B2F08DB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0199-83C7-46D7-9889-E668B3FFD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96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66" y="0"/>
            <a:ext cx="492935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91" y="125048"/>
            <a:ext cx="13954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43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Mascia Maurizio</dc:creator>
  <cp:lastModifiedBy>Spinosa Paola</cp:lastModifiedBy>
  <cp:revision>30</cp:revision>
  <dcterms:created xsi:type="dcterms:W3CDTF">2017-04-05T08:49:36Z</dcterms:created>
  <dcterms:modified xsi:type="dcterms:W3CDTF">2017-11-15T10:39:09Z</dcterms:modified>
</cp:coreProperties>
</file>